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74" r:id="rId3"/>
    <p:sldId id="267" r:id="rId4"/>
    <p:sldId id="300" r:id="rId5"/>
    <p:sldId id="302" r:id="rId6"/>
    <p:sldId id="309" r:id="rId7"/>
    <p:sldId id="317" r:id="rId8"/>
    <p:sldId id="320" r:id="rId9"/>
    <p:sldId id="304" r:id="rId10"/>
    <p:sldId id="310" r:id="rId11"/>
    <p:sldId id="318" r:id="rId12"/>
    <p:sldId id="324" r:id="rId13"/>
    <p:sldId id="305" r:id="rId14"/>
    <p:sldId id="311" r:id="rId15"/>
    <p:sldId id="316" r:id="rId16"/>
    <p:sldId id="323" r:id="rId17"/>
    <p:sldId id="325" r:id="rId18"/>
    <p:sldId id="306" r:id="rId19"/>
    <p:sldId id="312" r:id="rId20"/>
    <p:sldId id="315" r:id="rId21"/>
    <p:sldId id="322" r:id="rId22"/>
    <p:sldId id="307" r:id="rId23"/>
    <p:sldId id="313" r:id="rId24"/>
    <p:sldId id="287" r:id="rId25"/>
    <p:sldId id="321" r:id="rId26"/>
    <p:sldId id="303" r:id="rId27"/>
    <p:sldId id="314" r:id="rId28"/>
    <p:sldId id="289" r:id="rId29"/>
    <p:sldId id="31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89" autoAdjust="0"/>
    <p:restoredTop sz="86374"/>
  </p:normalViewPr>
  <p:slideViewPr>
    <p:cSldViewPr snapToGrid="0">
      <p:cViewPr varScale="1">
        <p:scale>
          <a:sx n="134" d="100"/>
          <a:sy n="134" d="100"/>
        </p:scale>
        <p:origin x="111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gif>
</file>

<file path=ppt/media/image2.jp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2FC00-017C-1F4B-8010-B7A2E1F56C0F}" type="datetimeFigureOut">
              <a:rPr lang="nl-NL" smtClean="0"/>
              <a:t>18-10-19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394112-05AF-C844-8059-84376E46C50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644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2919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232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4819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3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5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46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083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60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98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27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45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72196-1017-4942-8819-A987A55F71F8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5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p-bitbucket.nl.eu.abnamro.com:7999/projects/COESD/repos/qcon-refactoring/browse" TargetMode="External"/><Relationship Id="rId3" Type="http://schemas.openxmlformats.org/officeDocument/2006/relationships/hyperlink" Target="https://p-bitbucket.nl.eu.abnamro.com:7999/projects/COESD/repos/devcon2019/browse" TargetMode="External"/><Relationship Id="rId7" Type="http://schemas.openxmlformats.org/officeDocument/2006/relationships/hyperlink" Target="https://p-bitbucket.nl.eu.abnamro.com:7999/projects/COESD/repos/test-example-springboot-webflux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-bitbucket.nl.eu.abnamro.com:7999/projects/COESD/repos/test-examples-resteasy/browse" TargetMode="External"/><Relationship Id="rId5" Type="http://schemas.openxmlformats.org/officeDocument/2006/relationships/hyperlink" Target="https://p-bitbucket.nl.eu.abnamro.com:7999/projects/COESD/repos/test-examples-springboot" TargetMode="External"/><Relationship Id="rId4" Type="http://schemas.openxmlformats.org/officeDocument/2006/relationships/hyperlink" Target="https://p-bitbucket.nl.eu.abnamro.com:7999/projects/COESD/repos/test-examples-jee/browse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AD8E9DFC-6B48-F549-9CB7-7ED8551A71AE}"/>
              </a:ext>
            </a:extLst>
          </p:cNvPr>
          <p:cNvSpPr txBox="1"/>
          <p:nvPr/>
        </p:nvSpPr>
        <p:spPr>
          <a:xfrm>
            <a:off x="658987" y="933378"/>
            <a:ext cx="1062110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REST API TESTING TECHNIQUES FOR JAVA DEVS</a:t>
            </a:r>
          </a:p>
          <a:p>
            <a:pPr algn="ctr"/>
            <a:endParaRPr lang="nl-NL" sz="7200" b="1" dirty="0">
              <a:solidFill>
                <a:schemeClr val="bg1"/>
              </a:solidFill>
            </a:endParaRPr>
          </a:p>
          <a:p>
            <a:pPr algn="ctr"/>
            <a:r>
              <a:rPr lang="nl-NL" sz="7200" b="1" dirty="0">
                <a:solidFill>
                  <a:schemeClr val="bg1"/>
                </a:solidFill>
              </a:rPr>
              <a:t>DEVCON ABNAMRO 2019</a:t>
            </a:r>
          </a:p>
        </p:txBody>
      </p:sp>
    </p:spTree>
    <p:extLst>
      <p:ext uri="{BB962C8B-B14F-4D97-AF65-F5344CB8AC3E}">
        <p14:creationId xmlns:p14="http://schemas.microsoft.com/office/powerpoint/2010/main" val="3680785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981508" y="832138"/>
            <a:ext cx="1006792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RestEasy</a:t>
            </a:r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nl-NL" sz="32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3200" dirty="0" err="1"/>
              <a:t>RESTEasy</a:t>
            </a:r>
            <a:r>
              <a:rPr lang="nl-NL" sz="3200" dirty="0"/>
              <a:t> is </a:t>
            </a:r>
            <a:r>
              <a:rPr lang="nl-NL" sz="3200" dirty="0" err="1"/>
              <a:t>JBoss's</a:t>
            </a:r>
            <a:r>
              <a:rPr lang="nl-NL" sz="3200" dirty="0"/>
              <a:t> </a:t>
            </a:r>
            <a:r>
              <a:rPr lang="nl-NL" sz="3200" dirty="0" err="1"/>
              <a:t>implementation</a:t>
            </a:r>
            <a:r>
              <a:rPr lang="nl-NL" sz="3200" dirty="0"/>
              <a:t> of </a:t>
            </a:r>
            <a:r>
              <a:rPr lang="nl-NL" sz="3200" dirty="0" err="1"/>
              <a:t>the</a:t>
            </a:r>
            <a:r>
              <a:rPr lang="nl-NL" sz="3200" dirty="0"/>
              <a:t> JAX-RS </a:t>
            </a:r>
            <a:r>
              <a:rPr lang="nl-NL" sz="3200" dirty="0" err="1"/>
              <a:t>specification</a:t>
            </a:r>
            <a:endParaRPr lang="nl-NL" sz="32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3200" dirty="0"/>
              <a:t>Support </a:t>
            </a:r>
            <a:r>
              <a:rPr lang="nl-NL" sz="3200" dirty="0" err="1"/>
              <a:t>for</a:t>
            </a:r>
            <a:r>
              <a:rPr lang="nl-NL" sz="3200" dirty="0"/>
              <a:t> unit tests (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write</a:t>
            </a:r>
            <a:r>
              <a:rPr lang="nl-NL" sz="3200" dirty="0"/>
              <a:t> </a:t>
            </a:r>
            <a:r>
              <a:rPr lang="nl-NL" sz="3200" dirty="0" err="1"/>
              <a:t>integration</a:t>
            </a:r>
            <a:r>
              <a:rPr lang="nl-NL" sz="3200" dirty="0"/>
              <a:t> tests)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3200" dirty="0"/>
              <a:t>In-memory http servers </a:t>
            </a:r>
            <a:r>
              <a:rPr lang="nl-NL" sz="3200" dirty="0" err="1"/>
              <a:t>instantiated</a:t>
            </a:r>
            <a:r>
              <a:rPr lang="nl-NL" sz="3200" dirty="0"/>
              <a:t> </a:t>
            </a:r>
            <a:r>
              <a:rPr lang="nl-NL" sz="3200" dirty="0" err="1"/>
              <a:t>from</a:t>
            </a:r>
            <a:r>
              <a:rPr lang="nl-NL" sz="3200" dirty="0"/>
              <a:t> unit tests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3200" dirty="0"/>
              <a:t>CDI support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4078038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6DD3F353-64DB-F341-9353-374F71379AAC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846710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0"/>
            <a:ext cx="98393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RestEasy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Fast</a:t>
            </a:r>
            <a:r>
              <a:rPr lang="nl-NL" sz="3200" b="1" dirty="0"/>
              <a:t> </a:t>
            </a:r>
            <a:r>
              <a:rPr lang="nl-NL" sz="3200" b="1" dirty="0" err="1"/>
              <a:t>execution</a:t>
            </a:r>
            <a:r>
              <a:rPr lang="nl-NL" sz="3200" b="1" dirty="0"/>
              <a:t> </a:t>
            </a:r>
            <a:r>
              <a:rPr lang="nl-NL" sz="3200" b="1" dirty="0" err="1"/>
              <a:t>times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/>
              <a:t>Simple </a:t>
            </a:r>
            <a:r>
              <a:rPr lang="nl-NL" sz="3200" b="1" dirty="0" err="1"/>
              <a:t>to</a:t>
            </a:r>
            <a:r>
              <a:rPr lang="nl-NL" sz="3200" b="1" dirty="0"/>
              <a:t> program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based</a:t>
            </a:r>
            <a:r>
              <a:rPr lang="nl-NL" sz="3200" b="1" dirty="0"/>
              <a:t> on Junit4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you</a:t>
            </a:r>
            <a:r>
              <a:rPr lang="nl-NL" sz="3200" b="1" dirty="0"/>
              <a:t> </a:t>
            </a:r>
            <a:r>
              <a:rPr lang="nl-NL" sz="3200" b="1" dirty="0" err="1"/>
              <a:t>need</a:t>
            </a:r>
            <a:r>
              <a:rPr lang="nl-NL" sz="3200" b="1" dirty="0"/>
              <a:t> </a:t>
            </a:r>
            <a:r>
              <a:rPr lang="nl-NL" sz="3200" b="1" dirty="0" err="1"/>
              <a:t>to</a:t>
            </a:r>
            <a:r>
              <a:rPr lang="nl-NL" sz="3200" b="1" dirty="0"/>
              <a:t> </a:t>
            </a:r>
            <a:r>
              <a:rPr lang="nl-NL" sz="3200" b="1" dirty="0" err="1"/>
              <a:t>extend</a:t>
            </a:r>
            <a:r>
              <a:rPr lang="nl-NL" sz="3200" b="1" dirty="0"/>
              <a:t> </a:t>
            </a:r>
            <a:r>
              <a:rPr lang="nl-NL" sz="3200" b="1" dirty="0" err="1"/>
              <a:t>JerseyTest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/>
              <a:t>no full CDI support (at </a:t>
            </a:r>
            <a:r>
              <a:rPr lang="nl-NL" sz="3200" b="1" dirty="0" err="1"/>
              <a:t>least</a:t>
            </a:r>
            <a:r>
              <a:rPr lang="nl-NL" sz="3200" b="1" dirty="0"/>
              <a:t> </a:t>
            </a:r>
            <a:r>
              <a:rPr lang="nl-NL" sz="3200" b="1" dirty="0" err="1"/>
              <a:t>not</a:t>
            </a:r>
            <a:r>
              <a:rPr lang="nl-NL" sz="3200" b="1" dirty="0"/>
              <a:t> without a </a:t>
            </a:r>
            <a:r>
              <a:rPr lang="nl-NL" sz="3200" b="1" dirty="0" err="1"/>
              <a:t>fight</a:t>
            </a:r>
            <a:r>
              <a:rPr lang="nl-NL" sz="3200" b="1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not</a:t>
            </a:r>
            <a:r>
              <a:rPr lang="nl-NL" sz="3200" b="1" dirty="0"/>
              <a:t> a </a:t>
            </a:r>
            <a:r>
              <a:rPr lang="nl-NL" sz="3200" b="1" dirty="0" err="1"/>
              <a:t>production</a:t>
            </a:r>
            <a:r>
              <a:rPr lang="nl-NL" sz="3200" b="1" dirty="0"/>
              <a:t> like </a:t>
            </a:r>
            <a:r>
              <a:rPr lang="nl-NL" sz="3200" b="1" dirty="0" err="1"/>
              <a:t>application</a:t>
            </a:r>
            <a:r>
              <a:rPr lang="nl-NL" sz="3200" b="1" dirty="0"/>
              <a:t> container</a:t>
            </a:r>
          </a:p>
        </p:txBody>
      </p:sp>
    </p:spTree>
    <p:extLst>
      <p:ext uri="{BB962C8B-B14F-4D97-AF65-F5344CB8AC3E}">
        <p14:creationId xmlns:p14="http://schemas.microsoft.com/office/powerpoint/2010/main" val="2411325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90C81214-0419-8444-B7D5-1CD19C89B0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025" y="742950"/>
            <a:ext cx="9559302" cy="582930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824757" y="742950"/>
            <a:ext cx="8764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 err="1">
                <a:solidFill>
                  <a:schemeClr val="bg1"/>
                </a:solidFill>
              </a:rPr>
              <a:t>RestAssured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and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MockMVC</a:t>
            </a:r>
            <a:endParaRPr lang="nl-NL" sz="4800" b="1" dirty="0">
              <a:solidFill>
                <a:schemeClr val="bg1"/>
              </a:solidFill>
            </a:endParaRPr>
          </a:p>
          <a:p>
            <a:pPr algn="ctr"/>
            <a:r>
              <a:rPr lang="nl-NL" sz="4800" b="1" dirty="0">
                <a:solidFill>
                  <a:schemeClr val="bg1"/>
                </a:solidFill>
              </a:rPr>
              <a:t>(</a:t>
            </a:r>
            <a:r>
              <a:rPr lang="nl-NL" sz="4800" b="1" dirty="0" err="1">
                <a:solidFill>
                  <a:schemeClr val="bg1"/>
                </a:solidFill>
              </a:rPr>
              <a:t>with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SpringBoot</a:t>
            </a:r>
            <a:r>
              <a:rPr lang="nl-NL" sz="4800" b="1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16813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676275" y="797510"/>
            <a:ext cx="110394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RestAssured</a:t>
            </a:r>
            <a:r>
              <a:rPr lang="nl-NL" sz="4800" b="1" dirty="0"/>
              <a:t> (</a:t>
            </a:r>
            <a:r>
              <a:rPr lang="nl-NL" sz="4800" b="1" dirty="0" err="1"/>
              <a:t>with</a:t>
            </a:r>
            <a:r>
              <a:rPr lang="nl-NL" sz="4800" b="1" dirty="0"/>
              <a:t> </a:t>
            </a:r>
            <a:r>
              <a:rPr lang="nl-NL" sz="4800" b="1" dirty="0" err="1"/>
              <a:t>SpringBoot</a:t>
            </a:r>
            <a:r>
              <a:rPr lang="nl-NL" sz="4800" b="1" dirty="0"/>
              <a:t>)</a:t>
            </a:r>
          </a:p>
          <a:p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b="1" dirty="0"/>
              <a:t>HTTP </a:t>
            </a:r>
            <a:r>
              <a:rPr lang="nl-NL" sz="4800" b="1" dirty="0" err="1"/>
              <a:t>abstraction</a:t>
            </a:r>
            <a:r>
              <a:rPr lang="nl-NL" sz="4800" b="1" dirty="0"/>
              <a:t> </a:t>
            </a:r>
            <a:r>
              <a:rPr lang="nl-NL" sz="4800" b="1" dirty="0" err="1"/>
              <a:t>layer</a:t>
            </a:r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b="1" dirty="0"/>
              <a:t>Full focus on </a:t>
            </a:r>
            <a:r>
              <a:rPr lang="nl-NL" sz="4800" b="1" dirty="0" err="1"/>
              <a:t>validation</a:t>
            </a:r>
            <a:r>
              <a:rPr lang="nl-NL" sz="4800" b="1" dirty="0"/>
              <a:t> / </a:t>
            </a:r>
            <a:r>
              <a:rPr lang="nl-NL" sz="4800" b="1" dirty="0" err="1"/>
              <a:t>testing</a:t>
            </a:r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b="1" dirty="0" err="1"/>
              <a:t>Requires</a:t>
            </a:r>
            <a:r>
              <a:rPr lang="nl-NL" sz="4800" b="1" dirty="0"/>
              <a:t> </a:t>
            </a:r>
            <a:r>
              <a:rPr lang="nl-NL" sz="4800" b="1" dirty="0" err="1"/>
              <a:t>your</a:t>
            </a:r>
            <a:r>
              <a:rPr lang="nl-NL" sz="4800" b="1" dirty="0"/>
              <a:t> </a:t>
            </a:r>
            <a:r>
              <a:rPr lang="nl-NL" sz="4800" b="1" dirty="0" err="1"/>
              <a:t>application</a:t>
            </a:r>
            <a:r>
              <a:rPr lang="nl-NL" sz="4800" b="1" dirty="0"/>
              <a:t> </a:t>
            </a:r>
            <a:r>
              <a:rPr lang="nl-NL" sz="4800" b="1" dirty="0" err="1"/>
              <a:t>to</a:t>
            </a:r>
            <a:r>
              <a:rPr lang="nl-NL" sz="4800" b="1" dirty="0"/>
              <a:t> run (</a:t>
            </a:r>
            <a:r>
              <a:rPr lang="nl-NL" sz="4800" b="1" dirty="0" err="1"/>
              <a:t>somewhere</a:t>
            </a:r>
            <a:r>
              <a:rPr lang="nl-NL" sz="48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28995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53C7CE1A-7DF0-114A-881F-510A6267846B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3221565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266825" y="1166842"/>
            <a:ext cx="98393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RestAssured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1923185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266825" y="1166842"/>
            <a:ext cx="98393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MockMVC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369313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4AADE4B-4947-4F45-8FC8-78DE54151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873" y="597505"/>
            <a:ext cx="7845136" cy="5851582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2202873" y="1166842"/>
            <a:ext cx="7845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>
                <a:solidFill>
                  <a:schemeClr val="bg1"/>
                </a:solidFill>
              </a:rPr>
              <a:t>Karate</a:t>
            </a:r>
          </a:p>
        </p:txBody>
      </p:sp>
    </p:spTree>
    <p:extLst>
      <p:ext uri="{BB962C8B-B14F-4D97-AF65-F5344CB8AC3E}">
        <p14:creationId xmlns:p14="http://schemas.microsoft.com/office/powerpoint/2010/main" val="3332617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857249" y="1014442"/>
            <a:ext cx="104108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</a:p>
          <a:p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b="1" dirty="0" err="1"/>
              <a:t>Implements</a:t>
            </a:r>
            <a:r>
              <a:rPr lang="nl-NL" sz="4800" b="1" dirty="0"/>
              <a:t> HTTP </a:t>
            </a:r>
            <a:r>
              <a:rPr lang="nl-NL" sz="4800" b="1" dirty="0" err="1"/>
              <a:t>abstraction</a:t>
            </a:r>
            <a:r>
              <a:rPr lang="nl-NL" sz="4800" b="1" dirty="0"/>
              <a:t> </a:t>
            </a:r>
            <a:r>
              <a:rPr lang="nl-NL" sz="4800" b="1" dirty="0" err="1"/>
              <a:t>layer</a:t>
            </a:r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b="1" dirty="0"/>
              <a:t>Write </a:t>
            </a:r>
            <a:r>
              <a:rPr lang="nl-NL" sz="4800" b="1" dirty="0" err="1"/>
              <a:t>Gherkin</a:t>
            </a:r>
            <a:r>
              <a:rPr lang="nl-NL" sz="4800" b="1" dirty="0"/>
              <a:t>…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b="1" dirty="0"/>
              <a:t>… </a:t>
            </a:r>
            <a:r>
              <a:rPr lang="nl-NL" sz="4800" b="1" dirty="0" err="1"/>
              <a:t>and</a:t>
            </a:r>
            <a:r>
              <a:rPr lang="nl-NL" sz="4800" b="1" dirty="0"/>
              <a:t> </a:t>
            </a:r>
            <a:r>
              <a:rPr lang="nl-NL" sz="4800" b="1" dirty="0" err="1"/>
              <a:t>nothing</a:t>
            </a:r>
            <a:r>
              <a:rPr lang="nl-NL" sz="4800" b="1" dirty="0"/>
              <a:t> </a:t>
            </a:r>
            <a:r>
              <a:rPr lang="nl-NL" sz="4800" b="1" dirty="0" err="1"/>
              <a:t>else</a:t>
            </a:r>
            <a:r>
              <a:rPr lang="nl-NL" sz="48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8945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AD8E9DFC-6B48-F549-9CB7-7ED8551A71AE}"/>
              </a:ext>
            </a:extLst>
          </p:cNvPr>
          <p:cNvSpPr txBox="1"/>
          <p:nvPr/>
        </p:nvSpPr>
        <p:spPr>
          <a:xfrm>
            <a:off x="949567" y="1905506"/>
            <a:ext cx="1033755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Roger Janssen</a:t>
            </a:r>
          </a:p>
          <a:p>
            <a:r>
              <a:rPr lang="nl-NL" sz="4800" dirty="0" err="1"/>
              <a:t>Luminis</a:t>
            </a:r>
            <a:endParaRPr lang="nl-NL" sz="4800" dirty="0"/>
          </a:p>
          <a:p>
            <a:endParaRPr lang="nl-NL" sz="4800" dirty="0"/>
          </a:p>
          <a:p>
            <a:r>
              <a:rPr lang="nl-NL" sz="4800" dirty="0"/>
              <a:t>ABN AMRO CI [COE SD] JAVA SWAT</a:t>
            </a:r>
          </a:p>
        </p:txBody>
      </p:sp>
    </p:spTree>
    <p:extLst>
      <p:ext uri="{BB962C8B-B14F-4D97-AF65-F5344CB8AC3E}">
        <p14:creationId xmlns:p14="http://schemas.microsoft.com/office/powerpoint/2010/main" val="123217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2DC53A7A-9168-884F-B207-8E82FB6B74A9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1606912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266825" y="1166842"/>
            <a:ext cx="98393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42882372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C1386A62-B26C-9B41-BE33-BB20CF6D1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452" y="742950"/>
            <a:ext cx="8297096" cy="553741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947452" y="1070401"/>
            <a:ext cx="8297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/>
              <a:t>Spring Cloud Contract</a:t>
            </a:r>
          </a:p>
        </p:txBody>
      </p:sp>
    </p:spTree>
    <p:extLst>
      <p:ext uri="{BB962C8B-B14F-4D97-AF65-F5344CB8AC3E}">
        <p14:creationId xmlns:p14="http://schemas.microsoft.com/office/powerpoint/2010/main" val="1568519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947452" y="1423555"/>
            <a:ext cx="829709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/>
              <a:t>Part of </a:t>
            </a:r>
            <a:r>
              <a:rPr lang="nl-NL" sz="3200" b="1" dirty="0" err="1"/>
              <a:t>umbrella</a:t>
            </a:r>
            <a:r>
              <a:rPr lang="nl-NL" sz="3200" b="1" dirty="0"/>
              <a:t> Spring Cloud 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/>
              <a:t>Focus on microservice </a:t>
            </a:r>
            <a:r>
              <a:rPr lang="nl-NL" sz="3200" b="1" dirty="0" err="1"/>
              <a:t>testability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Automated</a:t>
            </a:r>
            <a:r>
              <a:rPr lang="nl-NL" sz="3200" b="1" dirty="0"/>
              <a:t> </a:t>
            </a:r>
            <a:r>
              <a:rPr lang="nl-NL" sz="3200" b="1" dirty="0" err="1"/>
              <a:t>generation</a:t>
            </a:r>
            <a:r>
              <a:rPr lang="nl-NL" sz="3200" b="1" dirty="0"/>
              <a:t> of </a:t>
            </a:r>
            <a:r>
              <a:rPr lang="nl-NL" sz="3200" b="1" dirty="0" err="1"/>
              <a:t>integration</a:t>
            </a:r>
            <a:r>
              <a:rPr lang="nl-NL" sz="3200" b="1" dirty="0"/>
              <a:t>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Automated</a:t>
            </a:r>
            <a:r>
              <a:rPr lang="nl-NL" sz="3200" b="1" dirty="0"/>
              <a:t> </a:t>
            </a:r>
            <a:r>
              <a:rPr lang="nl-NL" sz="3200" b="1" dirty="0" err="1"/>
              <a:t>generation</a:t>
            </a:r>
            <a:r>
              <a:rPr lang="nl-NL" sz="3200" b="1" dirty="0"/>
              <a:t> of </a:t>
            </a:r>
            <a:r>
              <a:rPr lang="nl-NL" sz="3200" b="1" dirty="0" err="1"/>
              <a:t>stubs</a:t>
            </a:r>
            <a:r>
              <a:rPr lang="nl-NL" sz="3200" b="1" dirty="0"/>
              <a:t> </a:t>
            </a:r>
            <a:r>
              <a:rPr lang="nl-NL" sz="3200" b="1" dirty="0" err="1"/>
              <a:t>representing</a:t>
            </a:r>
            <a:r>
              <a:rPr lang="nl-NL" sz="3200" b="1" dirty="0"/>
              <a:t> </a:t>
            </a:r>
            <a:r>
              <a:rPr lang="nl-NL" sz="3200" b="1" dirty="0" err="1"/>
              <a:t>your</a:t>
            </a:r>
            <a:r>
              <a:rPr lang="nl-NL" sz="3200" b="1" dirty="0"/>
              <a:t> (micro)service </a:t>
            </a:r>
          </a:p>
        </p:txBody>
      </p:sp>
    </p:spTree>
    <p:extLst>
      <p:ext uri="{BB962C8B-B14F-4D97-AF65-F5344CB8AC3E}">
        <p14:creationId xmlns:p14="http://schemas.microsoft.com/office/powerpoint/2010/main" val="2283737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4CFB3487-23CD-2342-8C3F-4AB6E53680C4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1928828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266825" y="1166842"/>
            <a:ext cx="98393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21932366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CF1561A2-376E-1D4A-94CB-4C622B45F3F6}"/>
              </a:ext>
            </a:extLst>
          </p:cNvPr>
          <p:cNvSpPr/>
          <p:nvPr/>
        </p:nvSpPr>
        <p:spPr>
          <a:xfrm>
            <a:off x="484907" y="2797617"/>
            <a:ext cx="108896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4800" b="1" dirty="0" err="1"/>
              <a:t>Questions</a:t>
            </a:r>
            <a:r>
              <a:rPr lang="nl-NL" sz="4800" b="1" dirty="0"/>
              <a:t>?</a:t>
            </a:r>
          </a:p>
          <a:p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604298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CF1561A2-376E-1D4A-94CB-4C622B45F3F6}"/>
              </a:ext>
            </a:extLst>
          </p:cNvPr>
          <p:cNvSpPr/>
          <p:nvPr/>
        </p:nvSpPr>
        <p:spPr>
          <a:xfrm>
            <a:off x="471488" y="1177855"/>
            <a:ext cx="11249024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b="1" dirty="0" err="1"/>
              <a:t>Useful</a:t>
            </a:r>
            <a:r>
              <a:rPr lang="nl-NL" sz="4800" b="1" dirty="0"/>
              <a:t> links:</a:t>
            </a:r>
          </a:p>
          <a:p>
            <a:endParaRPr lang="nl-NL" sz="2000" dirty="0">
              <a:hlinkClick r:id="rId3"/>
            </a:endParaRPr>
          </a:p>
          <a:p>
            <a:r>
              <a:rPr lang="nl-NL" sz="2000" dirty="0">
                <a:hlinkClick r:id="rId3"/>
              </a:rPr>
              <a:t>https://p-bitbucket.nl.eu.abnamro.com:7999/projects/COESD/repos/devcon2019</a:t>
            </a:r>
            <a:endParaRPr lang="nl-NL" sz="2000" dirty="0"/>
          </a:p>
          <a:p>
            <a:endParaRPr lang="nl-NL" sz="2000" b="1" dirty="0"/>
          </a:p>
          <a:p>
            <a:r>
              <a:rPr lang="nl-NL" sz="2000" dirty="0">
                <a:hlinkClick r:id="rId4"/>
              </a:rPr>
              <a:t>https://p-bitbucket.nl.eu.abnamro.com:7999/projects/COESD/repos/test-examples-jee</a:t>
            </a:r>
            <a:endParaRPr lang="nl-NL" sz="2000" dirty="0"/>
          </a:p>
          <a:p>
            <a:r>
              <a:rPr lang="nl-NL" sz="2000" dirty="0">
                <a:hlinkClick r:id="rId5"/>
              </a:rPr>
              <a:t>https://p-bitbucket.nl.eu.abnamro.com:7999/projects/COESD/repos/test-examples-springboot</a:t>
            </a:r>
            <a:endParaRPr lang="nl-NL" sz="2000" dirty="0"/>
          </a:p>
          <a:p>
            <a:r>
              <a:rPr lang="nl-NL" sz="2000" dirty="0">
                <a:hlinkClick r:id="rId6"/>
              </a:rPr>
              <a:t>https://p-bitbucket.nl.eu.abnamro.com:7999/projects/COESD/repos/test-examples-resteasy</a:t>
            </a:r>
            <a:endParaRPr lang="nl-NL" sz="2000" dirty="0"/>
          </a:p>
          <a:p>
            <a:r>
              <a:rPr lang="nl-NL" sz="2000" dirty="0">
                <a:hlinkClick r:id="rId7"/>
              </a:rPr>
              <a:t>https://p-bitbucket.nl.eu.abnamro.com:7999/projects/COESD/repos/test-example-springboot-webflux</a:t>
            </a:r>
            <a:endParaRPr lang="nl-NL" sz="2000" dirty="0"/>
          </a:p>
          <a:p>
            <a:endParaRPr lang="nl-NL" sz="2000" b="1" dirty="0"/>
          </a:p>
          <a:p>
            <a:r>
              <a:rPr lang="nl-NL" sz="2000" dirty="0">
                <a:hlinkClick r:id="rId8"/>
              </a:rPr>
              <a:t>https://p-bitbucket.nl.eu.abnamro.com:7999/projects/COESD/repos/qcon-refactoring</a:t>
            </a:r>
            <a:endParaRPr lang="nl-NL" sz="2000" dirty="0"/>
          </a:p>
          <a:p>
            <a:r>
              <a:rPr lang="nl-NL" sz="2000" dirty="0">
                <a:hlinkClick r:id="rId8"/>
              </a:rPr>
              <a:t>https://p-bitbucket.nl.eu.abnamro.com:7999/projects/COESD/repos/qcon-solid</a:t>
            </a:r>
            <a:endParaRPr lang="nl-NL" sz="2000" b="1" dirty="0"/>
          </a:p>
          <a:p>
            <a:endParaRPr lang="nl-NL" sz="2000" b="1" dirty="0"/>
          </a:p>
        </p:txBody>
      </p:sp>
    </p:spTree>
    <p:extLst>
      <p:ext uri="{BB962C8B-B14F-4D97-AF65-F5344CB8AC3E}">
        <p14:creationId xmlns:p14="http://schemas.microsoft.com/office/powerpoint/2010/main" val="4987217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B38D5973-B689-784E-B7D0-8518FF8E9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035" y="955964"/>
            <a:ext cx="5411929" cy="2597726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B01559EC-59FD-4743-8D39-E5E3122BC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9" y="4042061"/>
            <a:ext cx="3657601" cy="20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9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8310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4D0CDB8F-A54E-7F4B-A282-2AFFF48EA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5715000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1F80E76-C6FB-0F49-9F02-A7FF83693F16}"/>
              </a:ext>
            </a:extLst>
          </p:cNvPr>
          <p:cNvSpPr txBox="1"/>
          <p:nvPr/>
        </p:nvSpPr>
        <p:spPr>
          <a:xfrm>
            <a:off x="573932" y="371475"/>
            <a:ext cx="1085606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GOAL:</a:t>
            </a:r>
          </a:p>
          <a:p>
            <a:endParaRPr lang="nl-NL" sz="4800" dirty="0"/>
          </a:p>
          <a:p>
            <a:r>
              <a:rPr lang="nl-NL" sz="4800" dirty="0" err="1"/>
              <a:t>Demonstrating</a:t>
            </a:r>
            <a:r>
              <a:rPr lang="nl-NL" sz="4800" dirty="0"/>
              <a:t> </a:t>
            </a:r>
            <a:r>
              <a:rPr lang="nl-NL" sz="4800" dirty="0" err="1"/>
              <a:t>how</a:t>
            </a:r>
            <a:r>
              <a:rPr lang="nl-NL" sz="4800" dirty="0"/>
              <a:t> easy </a:t>
            </a:r>
            <a:r>
              <a:rPr lang="nl-NL" sz="4800" dirty="0" err="1"/>
              <a:t>it</a:t>
            </a:r>
            <a:r>
              <a:rPr lang="nl-NL" sz="4800" dirty="0"/>
              <a:t> </a:t>
            </a:r>
            <a:r>
              <a:rPr lang="nl-NL" sz="4800" dirty="0" err="1"/>
              <a:t>can</a:t>
            </a:r>
            <a:r>
              <a:rPr lang="nl-NL" sz="4800" dirty="0"/>
              <a:t> </a:t>
            </a:r>
            <a:r>
              <a:rPr lang="nl-NL" sz="4800" dirty="0" err="1"/>
              <a:t>be</a:t>
            </a:r>
            <a:r>
              <a:rPr lang="nl-NL" sz="4800" dirty="0"/>
              <a:t> </a:t>
            </a:r>
            <a:r>
              <a:rPr lang="nl-NL" sz="4800" dirty="0" err="1"/>
              <a:t>to</a:t>
            </a:r>
            <a:r>
              <a:rPr lang="nl-NL" sz="4800" dirty="0"/>
              <a:t> get </a:t>
            </a:r>
            <a:r>
              <a:rPr lang="nl-NL" sz="4800" dirty="0" err="1"/>
              <a:t>your</a:t>
            </a:r>
            <a:r>
              <a:rPr lang="nl-NL" sz="4800" dirty="0"/>
              <a:t> REST API </a:t>
            </a:r>
            <a:r>
              <a:rPr lang="nl-NL" sz="4800" dirty="0" err="1"/>
              <a:t>covered</a:t>
            </a:r>
            <a:r>
              <a:rPr lang="nl-NL" sz="4800" dirty="0"/>
              <a:t>. </a:t>
            </a:r>
            <a:r>
              <a:rPr lang="nl-NL" sz="4800" dirty="0" err="1"/>
              <a:t>From</a:t>
            </a:r>
            <a:r>
              <a:rPr lang="nl-NL" sz="4800" dirty="0"/>
              <a:t> </a:t>
            </a:r>
            <a:r>
              <a:rPr lang="nl-NL" sz="4800" dirty="0" err="1"/>
              <a:t>writing</a:t>
            </a:r>
            <a:r>
              <a:rPr lang="nl-NL" sz="4800" dirty="0"/>
              <a:t> </a:t>
            </a:r>
            <a:r>
              <a:rPr lang="nl-NL" sz="4800" dirty="0" err="1"/>
              <a:t>your</a:t>
            </a:r>
            <a:r>
              <a:rPr lang="nl-NL" sz="4800" dirty="0"/>
              <a:t> </a:t>
            </a:r>
            <a:r>
              <a:rPr lang="nl-NL" sz="4800" dirty="0" err="1"/>
              <a:t>own</a:t>
            </a:r>
            <a:r>
              <a:rPr lang="nl-NL" sz="4800" dirty="0"/>
              <a:t> </a:t>
            </a:r>
            <a:r>
              <a:rPr lang="nl-NL" sz="4800" dirty="0" err="1"/>
              <a:t>integration</a:t>
            </a:r>
            <a:r>
              <a:rPr lang="nl-NL" sz="4800" dirty="0"/>
              <a:t> tests </a:t>
            </a:r>
            <a:r>
              <a:rPr lang="nl-NL" sz="4800" dirty="0" err="1"/>
              <a:t>to</a:t>
            </a:r>
            <a:r>
              <a:rPr lang="nl-NL" sz="4800" dirty="0"/>
              <a:t>…</a:t>
            </a:r>
          </a:p>
          <a:p>
            <a:endParaRPr lang="nl-NL" sz="4800" dirty="0"/>
          </a:p>
          <a:p>
            <a:r>
              <a:rPr lang="nl-NL" sz="4800" dirty="0"/>
              <a:t>… </a:t>
            </a:r>
            <a:r>
              <a:rPr lang="nl-NL" sz="4800" i="1" u="sng" dirty="0"/>
              <a:t>automatic </a:t>
            </a:r>
            <a:r>
              <a:rPr lang="nl-NL" sz="4800" i="1" u="sng" dirty="0" err="1"/>
              <a:t>integration</a:t>
            </a:r>
            <a:r>
              <a:rPr lang="nl-NL" sz="4800" i="1" u="sng" dirty="0"/>
              <a:t> test </a:t>
            </a:r>
            <a:r>
              <a:rPr lang="nl-NL" sz="4800" i="1" u="sng" dirty="0" err="1"/>
              <a:t>genera</a:t>
            </a:r>
            <a:r>
              <a:rPr lang="nl-NL" sz="4800" i="1" u="sng" dirty="0" err="1">
                <a:solidFill>
                  <a:schemeClr val="bg1"/>
                </a:solidFill>
              </a:rPr>
              <a:t>tion</a:t>
            </a:r>
            <a:r>
              <a:rPr lang="nl-NL" sz="4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8312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3A2E0F22-4E6A-A647-AD60-096C51BC1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650" y="1352550"/>
            <a:ext cx="73787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68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7579F706-A700-044B-BDAA-B680929B05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12" y="-81280"/>
            <a:ext cx="12354802" cy="6939280"/>
          </a:xfrm>
          <a:prstGeom prst="rect">
            <a:avLst/>
          </a:prstGeom>
          <a:noFill/>
          <a:effectLst>
            <a:outerShdw dist="50800" dir="5400000" algn="ctr" rotWithShape="0">
              <a:srgbClr val="000000"/>
            </a:outerShdw>
          </a:effec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3135421"/>
            <a:ext cx="9839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/>
              <a:t>Jersey Test Framework</a:t>
            </a:r>
          </a:p>
        </p:txBody>
      </p:sp>
    </p:spTree>
    <p:extLst>
      <p:ext uri="{BB962C8B-B14F-4D97-AF65-F5344CB8AC3E}">
        <p14:creationId xmlns:p14="http://schemas.microsoft.com/office/powerpoint/2010/main" val="1627880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266825" y="1166842"/>
            <a:ext cx="983932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Jersey Test Framework</a:t>
            </a:r>
          </a:p>
          <a:p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Developed</a:t>
            </a:r>
            <a:r>
              <a:rPr lang="nl-NL" sz="3200" dirty="0"/>
              <a:t> </a:t>
            </a:r>
            <a:r>
              <a:rPr lang="nl-NL" sz="3200" dirty="0" err="1"/>
              <a:t>by</a:t>
            </a:r>
            <a:r>
              <a:rPr lang="nl-NL" sz="3200" dirty="0"/>
              <a:t> Jersey </a:t>
            </a:r>
            <a:r>
              <a:rPr lang="nl-NL" sz="3200" dirty="0" err="1"/>
              <a:t>originally</a:t>
            </a:r>
            <a:r>
              <a:rPr lang="nl-NL" sz="3200" dirty="0"/>
              <a:t> as </a:t>
            </a:r>
            <a:r>
              <a:rPr lang="nl-NL" sz="3200" dirty="0" err="1"/>
              <a:t>internal</a:t>
            </a:r>
            <a:r>
              <a:rPr lang="nl-NL" sz="3200" dirty="0"/>
              <a:t> test tool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support </a:t>
            </a:r>
            <a:r>
              <a:rPr lang="nl-NL" sz="3200" dirty="0" err="1"/>
              <a:t>for</a:t>
            </a:r>
            <a:r>
              <a:rPr lang="nl-NL" sz="3200" dirty="0"/>
              <a:t> multiple (</a:t>
            </a:r>
            <a:r>
              <a:rPr lang="nl-NL" sz="3200" dirty="0" err="1"/>
              <a:t>embedded</a:t>
            </a:r>
            <a:r>
              <a:rPr lang="nl-NL" sz="3200" dirty="0"/>
              <a:t>) containers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able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run </a:t>
            </a:r>
            <a:r>
              <a:rPr lang="nl-NL" sz="3200" dirty="0" err="1"/>
              <a:t>against</a:t>
            </a:r>
            <a:r>
              <a:rPr lang="nl-NL" sz="3200" dirty="0"/>
              <a:t> </a:t>
            </a:r>
            <a:r>
              <a:rPr lang="nl-NL" sz="3200" dirty="0" err="1"/>
              <a:t>any</a:t>
            </a:r>
            <a:r>
              <a:rPr lang="nl-NL" sz="3200" dirty="0"/>
              <a:t> </a:t>
            </a:r>
            <a:r>
              <a:rPr lang="nl-NL" sz="3200" dirty="0" err="1"/>
              <a:t>external</a:t>
            </a:r>
            <a:r>
              <a:rPr lang="nl-NL" sz="3200" dirty="0"/>
              <a:t> container</a:t>
            </a:r>
          </a:p>
          <a:p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4108190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F4BE55E7-4A8D-5F40-A634-C0B05FA4B965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62634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256665" y="465802"/>
            <a:ext cx="98393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Jersey Test</a:t>
            </a:r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Fast</a:t>
            </a:r>
            <a:r>
              <a:rPr lang="nl-NL" sz="3200" b="1" dirty="0"/>
              <a:t> </a:t>
            </a:r>
            <a:r>
              <a:rPr lang="nl-NL" sz="3200" b="1" dirty="0" err="1"/>
              <a:t>execution</a:t>
            </a:r>
            <a:r>
              <a:rPr lang="nl-NL" sz="3200" b="1" dirty="0"/>
              <a:t> </a:t>
            </a:r>
            <a:r>
              <a:rPr lang="nl-NL" sz="3200" b="1" dirty="0" err="1"/>
              <a:t>times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/>
              <a:t>Simple </a:t>
            </a:r>
            <a:r>
              <a:rPr lang="nl-NL" sz="3200" b="1" dirty="0" err="1"/>
              <a:t>to</a:t>
            </a:r>
            <a:r>
              <a:rPr lang="nl-NL" sz="3200" b="1" dirty="0"/>
              <a:t> program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based</a:t>
            </a:r>
            <a:r>
              <a:rPr lang="nl-NL" sz="3200" b="1" dirty="0"/>
              <a:t> on Junit4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you</a:t>
            </a:r>
            <a:r>
              <a:rPr lang="nl-NL" sz="3200" b="1" dirty="0"/>
              <a:t> </a:t>
            </a:r>
            <a:r>
              <a:rPr lang="nl-NL" sz="3200" b="1" dirty="0" err="1"/>
              <a:t>need</a:t>
            </a:r>
            <a:r>
              <a:rPr lang="nl-NL" sz="3200" b="1" dirty="0"/>
              <a:t> </a:t>
            </a:r>
            <a:r>
              <a:rPr lang="nl-NL" sz="3200" b="1" dirty="0" err="1"/>
              <a:t>to</a:t>
            </a:r>
            <a:r>
              <a:rPr lang="nl-NL" sz="3200" b="1" dirty="0"/>
              <a:t> </a:t>
            </a:r>
            <a:r>
              <a:rPr lang="nl-NL" sz="3200" b="1" dirty="0" err="1"/>
              <a:t>extend</a:t>
            </a:r>
            <a:r>
              <a:rPr lang="nl-NL" sz="3200" b="1" dirty="0"/>
              <a:t> </a:t>
            </a:r>
            <a:r>
              <a:rPr lang="nl-NL" sz="3200" b="1" dirty="0" err="1"/>
              <a:t>JerseyTest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/>
              <a:t>no full CDI support (at </a:t>
            </a:r>
            <a:r>
              <a:rPr lang="nl-NL" sz="3200" b="1" dirty="0" err="1"/>
              <a:t>least</a:t>
            </a:r>
            <a:r>
              <a:rPr lang="nl-NL" sz="3200" b="1" dirty="0"/>
              <a:t> </a:t>
            </a:r>
            <a:r>
              <a:rPr lang="nl-NL" sz="3200" b="1" dirty="0" err="1"/>
              <a:t>not</a:t>
            </a:r>
            <a:r>
              <a:rPr lang="nl-NL" sz="3200" b="1" dirty="0"/>
              <a:t> without a </a:t>
            </a:r>
            <a:r>
              <a:rPr lang="nl-NL" sz="3200" b="1" dirty="0" err="1"/>
              <a:t>fight</a:t>
            </a:r>
            <a:r>
              <a:rPr lang="nl-NL" sz="3200" b="1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b="1" dirty="0" err="1"/>
              <a:t>not</a:t>
            </a:r>
            <a:r>
              <a:rPr lang="nl-NL" sz="3200" b="1" dirty="0"/>
              <a:t> a </a:t>
            </a:r>
            <a:r>
              <a:rPr lang="nl-NL" sz="3200" b="1" dirty="0" err="1"/>
              <a:t>production</a:t>
            </a:r>
            <a:r>
              <a:rPr lang="nl-NL" sz="3200" b="1" dirty="0"/>
              <a:t> like </a:t>
            </a:r>
            <a:r>
              <a:rPr lang="nl-NL" sz="3200" b="1" dirty="0" err="1"/>
              <a:t>application</a:t>
            </a:r>
            <a:r>
              <a:rPr lang="nl-NL" sz="3200" b="1" dirty="0"/>
              <a:t> container</a:t>
            </a:r>
          </a:p>
        </p:txBody>
      </p:sp>
    </p:spTree>
    <p:extLst>
      <p:ext uri="{BB962C8B-B14F-4D97-AF65-F5344CB8AC3E}">
        <p14:creationId xmlns:p14="http://schemas.microsoft.com/office/powerpoint/2010/main" val="983818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6B299741-876D-1547-9970-539BA31FD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80" y="0"/>
            <a:ext cx="6873989" cy="687398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973511" y="2262723"/>
            <a:ext cx="100679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 err="1"/>
              <a:t>RestEasy</a:t>
            </a:r>
            <a:endParaRPr lang="nl-NL" sz="4800" b="1" dirty="0"/>
          </a:p>
        </p:txBody>
      </p:sp>
    </p:spTree>
    <p:extLst>
      <p:ext uri="{BB962C8B-B14F-4D97-AF65-F5344CB8AC3E}">
        <p14:creationId xmlns:p14="http://schemas.microsoft.com/office/powerpoint/2010/main" val="102509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6037</TotalTime>
  <Words>432</Words>
  <Application>Microsoft Macintosh PowerPoint</Application>
  <PresentationFormat>Breedbeeld</PresentationFormat>
  <Paragraphs>107</Paragraphs>
  <Slides>29</Slides>
  <Notes>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ABN AMRO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Janssen</dc:creator>
  <cp:lastModifiedBy>Roger Janssen</cp:lastModifiedBy>
  <cp:revision>79</cp:revision>
  <dcterms:created xsi:type="dcterms:W3CDTF">2018-10-16T08:16:42Z</dcterms:created>
  <dcterms:modified xsi:type="dcterms:W3CDTF">2019-10-18T13:24:00Z</dcterms:modified>
</cp:coreProperties>
</file>

<file path=docProps/thumbnail.jpeg>
</file>